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79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6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03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2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34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23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0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24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9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5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4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34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9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1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B2EFCF-5FFF-4DAC-956D-B25CC0FEB614}" type="datetimeFigureOut">
              <a:rPr lang="de-DE" smtClean="0"/>
              <a:t>19.07.2019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042501-71D4-41B0-B7D1-8641E3452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8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ie.uni-paderborn.de/fileadmin/chemie/Studium-Bachelor/2017-09-Curriculum_BSc_Chemi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Studienverlaufsplan</a:t>
            </a:r>
            <a:br>
              <a:rPr lang="de-DE" dirty="0" smtClean="0"/>
            </a:br>
            <a:r>
              <a:rPr lang="de-DE" dirty="0" smtClean="0"/>
              <a:t>Bachelor Chemie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Gehalten von </a:t>
            </a:r>
            <a:r>
              <a:rPr lang="de-DE" dirty="0" smtClean="0"/>
              <a:t>irgendwem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kleiner Ausblick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 = Vorlesung</a:t>
            </a:r>
          </a:p>
          <a:p>
            <a:r>
              <a:rPr lang="de-DE" dirty="0" smtClean="0"/>
              <a:t>Ü = Übung</a:t>
            </a:r>
          </a:p>
          <a:p>
            <a:r>
              <a:rPr lang="de-DE" dirty="0" smtClean="0"/>
              <a:t>S = Seminar</a:t>
            </a:r>
          </a:p>
          <a:p>
            <a:r>
              <a:rPr lang="de-DE" dirty="0" smtClean="0"/>
              <a:t>P = Praktikum</a:t>
            </a:r>
            <a:endParaRPr lang="de-DE" dirty="0"/>
          </a:p>
        </p:txBody>
      </p:sp>
      <p:pic>
        <p:nvPicPr>
          <p:cNvPr id="18" name="Inhaltsplatzhalter 1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21" y="685800"/>
            <a:ext cx="4007370" cy="4689475"/>
          </a:xfrm>
        </p:spPr>
      </p:pic>
    </p:spTree>
    <p:extLst>
      <p:ext uri="{BB962C8B-B14F-4D97-AF65-F5344CB8AC3E}">
        <p14:creationId xmlns:p14="http://schemas.microsoft.com/office/powerpoint/2010/main" val="25853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kleiner Ausblick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 = Vorlesung</a:t>
            </a:r>
          </a:p>
          <a:p>
            <a:r>
              <a:rPr lang="de-DE" dirty="0" smtClean="0"/>
              <a:t>Ü = Übung</a:t>
            </a:r>
          </a:p>
          <a:p>
            <a:r>
              <a:rPr lang="de-DE" dirty="0" smtClean="0"/>
              <a:t>S = Seminar</a:t>
            </a:r>
          </a:p>
          <a:p>
            <a:r>
              <a:rPr lang="de-DE" dirty="0" smtClean="0"/>
              <a:t>P = Praktikum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45" y="1477334"/>
            <a:ext cx="5126522" cy="3106406"/>
          </a:xfrm>
        </p:spPr>
      </p:pic>
    </p:spTree>
    <p:extLst>
      <p:ext uri="{BB962C8B-B14F-4D97-AF65-F5344CB8AC3E}">
        <p14:creationId xmlns:p14="http://schemas.microsoft.com/office/powerpoint/2010/main" val="15010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kleiner Ausblick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 = Vorlesung</a:t>
            </a:r>
          </a:p>
          <a:p>
            <a:r>
              <a:rPr lang="de-DE" dirty="0" smtClean="0"/>
              <a:t>Ü = Übung</a:t>
            </a:r>
          </a:p>
          <a:p>
            <a:r>
              <a:rPr lang="de-DE" dirty="0" smtClean="0"/>
              <a:t>S = Seminar</a:t>
            </a:r>
          </a:p>
          <a:p>
            <a:r>
              <a:rPr lang="de-DE" dirty="0" smtClean="0"/>
              <a:t>P = Praktikum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18" y="1410632"/>
            <a:ext cx="5012176" cy="3239810"/>
          </a:xfrm>
        </p:spPr>
      </p:pic>
    </p:spTree>
    <p:extLst>
      <p:ext uri="{BB962C8B-B14F-4D97-AF65-F5344CB8AC3E}">
        <p14:creationId xmlns:p14="http://schemas.microsoft.com/office/powerpoint/2010/main" val="39352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 findet ihr die Infos von grade?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Im Internetz</a:t>
            </a:r>
          </a:p>
          <a:p>
            <a:r>
              <a:rPr lang="de-DE" dirty="0"/>
              <a:t>Also: </a:t>
            </a:r>
            <a:br>
              <a:rPr lang="de-DE" dirty="0"/>
            </a:b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chemie.uni-paderborn.de/fileadmin/chemie/Studium-Bachelor/2017-09-Curriculum_BSc_Chemie.pdf</a:t>
            </a:r>
            <a:endParaRPr lang="de-DE" dirty="0" smtClean="0"/>
          </a:p>
          <a:p>
            <a:r>
              <a:rPr lang="de-DE" dirty="0" smtClean="0"/>
              <a:t>Oder ihr googelt einfach: „Bachelor Chemie UPB Curriculum“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0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Kurze Zusammenfassung: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Ihr wisst jetzt was ihr wählen müsst!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			</a:t>
            </a:r>
            <a:r>
              <a:rPr lang="de-DE" sz="4000" dirty="0" smtClean="0"/>
              <a:t>Oder?!</a:t>
            </a:r>
            <a:endParaRPr lang="de-DE" dirty="0"/>
          </a:p>
        </p:txBody>
      </p:sp>
      <p:pic>
        <p:nvPicPr>
          <p:cNvPr id="5" name="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9871" y="2204515"/>
            <a:ext cx="4572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 smtClean="0"/>
              <a:t>Wann müsst ihr das gelernte anwenden?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Am Ende des Semesters </a:t>
            </a:r>
          </a:p>
          <a:p>
            <a:pPr marL="0" indent="0">
              <a:buNone/>
            </a:pPr>
            <a:r>
              <a:rPr lang="de-DE" dirty="0" smtClean="0"/>
              <a:t>oder </a:t>
            </a:r>
          </a:p>
          <a:p>
            <a:r>
              <a:rPr lang="de-DE" dirty="0" smtClean="0"/>
              <a:t>in der Woche vor dem Semester</a:t>
            </a:r>
          </a:p>
        </p:txBody>
      </p:sp>
    </p:spTree>
    <p:extLst>
      <p:ext uri="{BB962C8B-B14F-4D97-AF65-F5344CB8AC3E}">
        <p14:creationId xmlns:p14="http://schemas.microsoft.com/office/powerpoint/2010/main" val="23688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sieht es mit Klausuren aus?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Die wählt ihr in der 4. Woche des Semesters (es gibt eine </a:t>
            </a:r>
            <a:r>
              <a:rPr lang="de-DE" dirty="0" err="1" smtClean="0"/>
              <a:t>Infomail</a:t>
            </a:r>
            <a:r>
              <a:rPr lang="de-DE" dirty="0" smtClean="0"/>
              <a:t> dazu)</a:t>
            </a:r>
          </a:p>
          <a:p>
            <a:r>
              <a:rPr lang="de-DE" dirty="0" smtClean="0"/>
              <a:t>Was müsst ihr beachten:</a:t>
            </a:r>
          </a:p>
          <a:p>
            <a:pPr lvl="1"/>
            <a:r>
              <a:rPr lang="de-DE" dirty="0" smtClean="0"/>
              <a:t>Meldet euch für </a:t>
            </a:r>
            <a:r>
              <a:rPr lang="de-DE" b="1" u="sng" dirty="0" smtClean="0"/>
              <a:t>alle</a:t>
            </a:r>
            <a:r>
              <a:rPr lang="de-DE" dirty="0" smtClean="0"/>
              <a:t> Klausuren an!</a:t>
            </a:r>
          </a:p>
          <a:p>
            <a:pPr lvl="1"/>
            <a:r>
              <a:rPr lang="de-DE" dirty="0" smtClean="0"/>
              <a:t>Ihr könnt euch bis 7 Tage vor der Klausur grundlos online abmelden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sz="3200" dirty="0" smtClean="0"/>
              <a:t>Bringt Altklausuren Zur Fachschaft</a:t>
            </a:r>
          </a:p>
        </p:txBody>
      </p:sp>
    </p:spTree>
    <p:extLst>
      <p:ext uri="{BB962C8B-B14F-4D97-AF65-F5344CB8AC3E}">
        <p14:creationId xmlns:p14="http://schemas.microsoft.com/office/powerpoint/2010/main" val="1917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Muss das sein? Geht es einfacher?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DE" sz="16900" dirty="0" smtClean="0"/>
              <a:t>Nein!</a:t>
            </a:r>
          </a:p>
          <a:p>
            <a:pPr marL="0" indent="0" algn="ctr">
              <a:buNone/>
            </a:pPr>
            <a:r>
              <a:rPr lang="de-DE" sz="5400" dirty="0" smtClean="0"/>
              <a:t>Es geht nicht einfacher.</a:t>
            </a:r>
            <a:endParaRPr lang="de-DE" sz="16900" dirty="0"/>
          </a:p>
        </p:txBody>
      </p:sp>
    </p:spTree>
    <p:extLst>
      <p:ext uri="{BB962C8B-B14F-4D97-AF65-F5344CB8AC3E}">
        <p14:creationId xmlns:p14="http://schemas.microsoft.com/office/powerpoint/2010/main" val="33499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Worum geht es?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sind ECTS?</a:t>
            </a:r>
          </a:p>
          <a:p>
            <a:r>
              <a:rPr lang="de-DE" dirty="0" smtClean="0"/>
              <a:t>Wofür brauche ich die ECTS?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Wir zeigen euch </a:t>
            </a:r>
          </a:p>
          <a:p>
            <a:pPr lvl="1"/>
            <a:r>
              <a:rPr lang="de-DE" dirty="0" smtClean="0"/>
              <a:t>Was müsst ihr wählen?</a:t>
            </a:r>
          </a:p>
          <a:p>
            <a:pPr lvl="1"/>
            <a:r>
              <a:rPr lang="de-DE" dirty="0" smtClean="0"/>
              <a:t>Wann müssen wir das wählen?</a:t>
            </a:r>
          </a:p>
          <a:p>
            <a:pPr lvl="1"/>
            <a:r>
              <a:rPr lang="de-DE" dirty="0" smtClean="0"/>
              <a:t>Warum müssen wir das alles wählen?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4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sind ECTS?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Europäisches System zur Übertragung und Akkumulierung von Studienleistungen</a:t>
            </a:r>
          </a:p>
          <a:p>
            <a:r>
              <a:rPr lang="de-DE" dirty="0" smtClean="0"/>
              <a:t>Leistungspunkte / </a:t>
            </a:r>
            <a:r>
              <a:rPr lang="de-DE" dirty="0" err="1" smtClean="0"/>
              <a:t>Creditpoints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Ects</a:t>
            </a:r>
            <a:r>
              <a:rPr lang="de-DE" dirty="0" smtClean="0"/>
              <a:t> entspricht einem </a:t>
            </a:r>
            <a:r>
              <a:rPr lang="de-DE" dirty="0" err="1" smtClean="0"/>
              <a:t>Workload</a:t>
            </a:r>
            <a:r>
              <a:rPr lang="de-DE" dirty="0" smtClean="0"/>
              <a:t> von 30 h Arbeit.</a:t>
            </a:r>
          </a:p>
        </p:txBody>
      </p:sp>
    </p:spTree>
    <p:extLst>
      <p:ext uri="{BB962C8B-B14F-4D97-AF65-F5344CB8AC3E}">
        <p14:creationId xmlns:p14="http://schemas.microsoft.com/office/powerpoint/2010/main" val="1475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Wofür brauche ich die ECTS?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Um deinen Bachelor zu bestehen!!!!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13815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Wofür brauche ich die </a:t>
            </a:r>
            <a:r>
              <a:rPr lang="de-DE" dirty="0" smtClean="0"/>
              <a:t>ECTS?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Für den Bachelor werden 180 ECTS benötigt (6 Semester Regelstudienzeit)</a:t>
            </a:r>
          </a:p>
          <a:p>
            <a:r>
              <a:rPr lang="de-DE" dirty="0" smtClean="0"/>
              <a:t>Für den Master werden 120 ECTS benötigt (4 Semester Regelstudienzeit)</a:t>
            </a:r>
          </a:p>
          <a:p>
            <a:r>
              <a:rPr lang="de-DE" dirty="0" smtClean="0"/>
              <a:t>Das heißt, wenn ihr in Regelstudienzeit fertig werden wollt:</a:t>
            </a:r>
          </a:p>
          <a:p>
            <a:pPr lvl="1"/>
            <a:r>
              <a:rPr lang="de-DE" dirty="0" smtClean="0"/>
              <a:t>30 ECTS pro Semester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müsst ihr Wählen?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29" y="1849074"/>
            <a:ext cx="3220735" cy="3525926"/>
          </a:xfrm>
        </p:spPr>
      </p:pic>
      <p:pic>
        <p:nvPicPr>
          <p:cNvPr id="13" name="Inhaltsplatzhalter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5" y="1843940"/>
            <a:ext cx="2796235" cy="3531060"/>
          </a:xfrm>
        </p:spPr>
      </p:pic>
    </p:spTree>
    <p:extLst>
      <p:ext uri="{BB962C8B-B14F-4D97-AF65-F5344CB8AC3E}">
        <p14:creationId xmlns:p14="http://schemas.microsoft.com/office/powerpoint/2010/main" val="266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 zu viel? Also nochmal langsam!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Ihr müsst Module bestehen</a:t>
            </a:r>
          </a:p>
          <a:p>
            <a:r>
              <a:rPr lang="de-DE" dirty="0" smtClean="0"/>
              <a:t>Was sind jetzt diese Module?</a:t>
            </a:r>
          </a:p>
          <a:p>
            <a:pPr lvl="1"/>
            <a:r>
              <a:rPr lang="de-DE" dirty="0" smtClean="0"/>
              <a:t>Module bestehen aus einzelnen Veranstaltungen (Praktika und Vorlesungen)</a:t>
            </a:r>
          </a:p>
          <a:p>
            <a:endParaRPr lang="de-DE" dirty="0"/>
          </a:p>
          <a:p>
            <a:r>
              <a:rPr lang="de-DE" dirty="0" smtClean="0"/>
              <a:t>Wir kommen gleich darauf zu Sprechen, welche Module es gibt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7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Veranstaltungen / Praktika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Veranstaltungen bestehen häufig aus </a:t>
            </a:r>
          </a:p>
          <a:p>
            <a:pPr lvl="1"/>
            <a:r>
              <a:rPr lang="de-DE" dirty="0" smtClean="0"/>
              <a:t>einer Vorlesung</a:t>
            </a:r>
          </a:p>
          <a:p>
            <a:pPr lvl="1"/>
            <a:r>
              <a:rPr lang="de-DE" dirty="0" smtClean="0"/>
              <a:t>einer Übung</a:t>
            </a:r>
          </a:p>
          <a:p>
            <a:r>
              <a:rPr lang="de-DE" dirty="0" smtClean="0"/>
              <a:t>Praktika sind Prüfungsleistungen (wie Klausuren)</a:t>
            </a:r>
          </a:p>
          <a:p>
            <a:pPr lvl="1"/>
            <a:r>
              <a:rPr lang="de-DE" dirty="0" smtClean="0"/>
              <a:t>Sie finden häufig im K-Gebäude statt</a:t>
            </a:r>
          </a:p>
          <a:p>
            <a:pPr lvl="1"/>
            <a:r>
              <a:rPr lang="de-DE" dirty="0" smtClean="0"/>
              <a:t>finden sowohl in der Vorlesungsfreien zeit als auch Vorlesungszeit statt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0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müsst ihr wählen?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85800" y="1843940"/>
            <a:ext cx="4856158" cy="679994"/>
          </a:xfrm>
        </p:spPr>
        <p:txBody>
          <a:bodyPr/>
          <a:lstStyle/>
          <a:p>
            <a:r>
              <a:rPr lang="de-DE" dirty="0" smtClean="0"/>
              <a:t>Euer 1. Semester: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5085079"/>
              </p:ext>
            </p:extLst>
          </p:nvPr>
        </p:nvGraphicFramePr>
        <p:xfrm>
          <a:off x="685800" y="2523934"/>
          <a:ext cx="9879676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738">
                  <a:extLst>
                    <a:ext uri="{9D8B030D-6E8A-4147-A177-3AD203B41FA5}">
                      <a16:colId xmlns:a16="http://schemas.microsoft.com/office/drawing/2014/main" val="4160699524"/>
                    </a:ext>
                  </a:extLst>
                </a:gridCol>
                <a:gridCol w="6882938">
                  <a:extLst>
                    <a:ext uri="{9D8B030D-6E8A-4147-A177-3AD203B41FA5}">
                      <a16:colId xmlns:a16="http://schemas.microsoft.com/office/drawing/2014/main" val="401348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Modul</a:t>
                      </a:r>
                      <a:endParaRPr lang="de-DE" dirty="0"/>
                    </a:p>
                  </a:txBody>
                  <a:tcPr marL="44756" marR="4475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Veranstaltung</a:t>
                      </a:r>
                      <a:endParaRPr lang="de-DE" dirty="0"/>
                    </a:p>
                  </a:txBody>
                  <a:tcPr marL="44756" marR="44756"/>
                </a:tc>
                <a:extLst>
                  <a:ext uri="{0D108BD9-81ED-4DB2-BD59-A6C34878D82A}">
                    <a16:rowId xmlns:a16="http://schemas.microsoft.com/office/drawing/2014/main" val="160987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Allgemeine Chemie</a:t>
                      </a:r>
                      <a:endParaRPr lang="de-DE" dirty="0"/>
                    </a:p>
                  </a:txBody>
                  <a:tcPr marL="44756" marR="4475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Vorlesung Allgemeine Chemie </a:t>
                      </a:r>
                    </a:p>
                    <a:p>
                      <a:r>
                        <a:rPr lang="de-DE" dirty="0" smtClean="0"/>
                        <a:t>Übung Allgemeine Chemie </a:t>
                      </a:r>
                    </a:p>
                    <a:p>
                      <a:r>
                        <a:rPr lang="de-DE" dirty="0" smtClean="0"/>
                        <a:t>Praktikum Allgemeine</a:t>
                      </a:r>
                      <a:r>
                        <a:rPr lang="de-DE" baseline="0" dirty="0" smtClean="0"/>
                        <a:t> Chemie</a:t>
                      </a:r>
                    </a:p>
                    <a:p>
                      <a:r>
                        <a:rPr lang="de-DE" baseline="0" dirty="0" smtClean="0"/>
                        <a:t>Seminar Statistische Messdatenanalyse</a:t>
                      </a:r>
                      <a:endParaRPr lang="de-DE" dirty="0"/>
                    </a:p>
                  </a:txBody>
                  <a:tcPr marL="44756" marR="44756"/>
                </a:tc>
                <a:extLst>
                  <a:ext uri="{0D108BD9-81ED-4DB2-BD59-A6C34878D82A}">
                    <a16:rowId xmlns:a16="http://schemas.microsoft.com/office/drawing/2014/main" val="171465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Experimental</a:t>
                      </a:r>
                      <a:r>
                        <a:rPr lang="de-DE" baseline="0" dirty="0" smtClean="0"/>
                        <a:t> Physik</a:t>
                      </a:r>
                      <a:endParaRPr lang="de-DE" dirty="0"/>
                    </a:p>
                  </a:txBody>
                  <a:tcPr marL="44756" marR="4475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Experimental</a:t>
                      </a:r>
                      <a:r>
                        <a:rPr lang="de-DE" baseline="0" dirty="0" smtClean="0"/>
                        <a:t> Physik I</a:t>
                      </a:r>
                      <a:endParaRPr lang="de-DE" dirty="0"/>
                    </a:p>
                  </a:txBody>
                  <a:tcPr marL="44756" marR="44756"/>
                </a:tc>
                <a:extLst>
                  <a:ext uri="{0D108BD9-81ED-4DB2-BD59-A6C34878D82A}">
                    <a16:rowId xmlns:a16="http://schemas.microsoft.com/office/drawing/2014/main" val="183726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 für Chemiker</a:t>
                      </a:r>
                      <a:endParaRPr lang="de-DE" dirty="0"/>
                    </a:p>
                  </a:txBody>
                  <a:tcPr marL="44756" marR="4475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</a:t>
                      </a:r>
                      <a:endParaRPr lang="de-DE" dirty="0"/>
                    </a:p>
                  </a:txBody>
                  <a:tcPr marL="44756" marR="44756"/>
                </a:tc>
                <a:extLst>
                  <a:ext uri="{0D108BD9-81ED-4DB2-BD59-A6C34878D82A}">
                    <a16:rowId xmlns:a16="http://schemas.microsoft.com/office/drawing/2014/main" val="165181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Analytische Chemie</a:t>
                      </a:r>
                      <a:endParaRPr lang="de-DE" dirty="0"/>
                    </a:p>
                  </a:txBody>
                  <a:tcPr marL="44756" marR="4475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Vorlesung Analytische Chemie</a:t>
                      </a:r>
                    </a:p>
                    <a:p>
                      <a:r>
                        <a:rPr lang="de-DE" dirty="0" smtClean="0"/>
                        <a:t>Praktikum Analytische Chemie (Qualitativ)</a:t>
                      </a:r>
                      <a:endParaRPr lang="de-DE" dirty="0"/>
                    </a:p>
                  </a:txBody>
                  <a:tcPr marL="44756" marR="44756"/>
                </a:tc>
                <a:extLst>
                  <a:ext uri="{0D108BD9-81ED-4DB2-BD59-A6C34878D82A}">
                    <a16:rowId xmlns:a16="http://schemas.microsoft.com/office/drawing/2014/main" val="210500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394</Words>
  <Application>Microsoft Office PowerPoint</Application>
  <PresentationFormat>Breitbild</PresentationFormat>
  <Paragraphs>88</Paragraphs>
  <Slides>17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Impact</vt:lpstr>
      <vt:lpstr>Wichtiges Ereignis</vt:lpstr>
      <vt:lpstr>Studienverlaufsplan Bachelor Chemie</vt:lpstr>
      <vt:lpstr>Worum geht es?</vt:lpstr>
      <vt:lpstr>Was sind ECTS?</vt:lpstr>
      <vt:lpstr>Wofür brauche ich die ECTS?</vt:lpstr>
      <vt:lpstr>Wofür brauche ich die ECTS?</vt:lpstr>
      <vt:lpstr>Was müsst ihr Wählen?</vt:lpstr>
      <vt:lpstr>War zu viel? Also nochmal langsam!</vt:lpstr>
      <vt:lpstr>Veranstaltungen / Praktika</vt:lpstr>
      <vt:lpstr>Was müsst ihr wählen?</vt:lpstr>
      <vt:lpstr>Ein kleiner Ausblick</vt:lpstr>
      <vt:lpstr>Ein kleiner Ausblick</vt:lpstr>
      <vt:lpstr>Ein kleiner Ausblick</vt:lpstr>
      <vt:lpstr>Wo findet ihr die Infos von grade?</vt:lpstr>
      <vt:lpstr>Kurze Zusammenfassung:</vt:lpstr>
      <vt:lpstr>Wann müsst ihr das gelernte anwenden?</vt:lpstr>
      <vt:lpstr>Wie sieht es mit Klausuren aus?</vt:lpstr>
      <vt:lpstr>Muss das sein? Geht es einfacher?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Studienverlaufsplan Bachelor Chemie</dc:title>
  <dc:creator>Axel Hoppe</dc:creator>
  <cp:lastModifiedBy>Axel Hoppe</cp:lastModifiedBy>
  <cp:revision>72</cp:revision>
  <dcterms:created xsi:type="dcterms:W3CDTF">2018-10-04T10:17:00Z</dcterms:created>
  <dcterms:modified xsi:type="dcterms:W3CDTF">2019-07-19T10:37:51Z</dcterms:modified>
</cp:coreProperties>
</file>